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5175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vzum.rokiskis.lm.lt/?page_id=1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lt-LT" sz="3600" smtClean="0">
                <a:solidFill>
                  <a:schemeClr val="bg1"/>
                </a:solidFill>
                <a:latin typeface="Times New Roman" pitchFamily="18" charset="0"/>
              </a:rPr>
              <a:t>Švietimas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507412" cy="58054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lt-LT" sz="1800" b="1" dirty="0" smtClean="0">
                <a:solidFill>
                  <a:schemeClr val="bg1"/>
                </a:solidFill>
                <a:latin typeface="Times New Roman" pitchFamily="18" charset="0"/>
              </a:rPr>
              <a:t>Rokiškio </a:t>
            </a:r>
            <a:r>
              <a:rPr lang="lt-LT" sz="1800" b="1" smtClean="0">
                <a:solidFill>
                  <a:schemeClr val="bg1"/>
                </a:solidFill>
                <a:latin typeface="Times New Roman" pitchFamily="18" charset="0"/>
              </a:rPr>
              <a:t>rajono </a:t>
            </a:r>
            <a:r>
              <a:rPr lang="lt-LT" sz="1800" b="1" smtClean="0">
                <a:solidFill>
                  <a:schemeClr val="bg1"/>
                </a:solidFill>
                <a:latin typeface="Times New Roman" pitchFamily="18" charset="0"/>
              </a:rPr>
              <a:t>2019</a:t>
            </a:r>
            <a:r>
              <a:rPr lang="lt-LT" sz="1800" smtClean="0">
                <a:solidFill>
                  <a:schemeClr val="bg1"/>
                </a:solidFill>
                <a:latin typeface="Times New Roman" pitchFamily="18" charset="0"/>
              </a:rPr>
              <a:t>–</a:t>
            </a:r>
            <a:r>
              <a:rPr lang="lt-LT" sz="1800" b="1" smtClean="0">
                <a:solidFill>
                  <a:schemeClr val="bg1"/>
                </a:solidFill>
                <a:latin typeface="Times New Roman" pitchFamily="18" charset="0"/>
              </a:rPr>
              <a:t>2020 </a:t>
            </a:r>
            <a:r>
              <a:rPr lang="lt-LT" sz="1800" b="1" dirty="0" smtClean="0">
                <a:solidFill>
                  <a:schemeClr val="bg1"/>
                </a:solidFill>
                <a:latin typeface="Times New Roman" pitchFamily="18" charset="0"/>
              </a:rPr>
              <a:t>m. švietimo įstaigos:</a:t>
            </a:r>
            <a:endParaRPr lang="lt-LT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5 lopšeliai-darželiai,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2 mokyklos-darželiai,</a:t>
            </a:r>
          </a:p>
          <a:p>
            <a:pPr>
              <a:lnSpc>
                <a:spcPct val="80000"/>
              </a:lnSpc>
            </a:pPr>
            <a:r>
              <a:rPr lang="lt-LT" sz="1800" dirty="0">
                <a:solidFill>
                  <a:schemeClr val="bg1"/>
                </a:solidFill>
                <a:latin typeface="Times New Roman" pitchFamily="18" charset="0"/>
              </a:rPr>
              <a:t>1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universalus daugiafunkcinis centras,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1 mokykla-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daugiafunkcis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centras,</a:t>
            </a:r>
          </a:p>
          <a:p>
            <a:pPr>
              <a:lnSpc>
                <a:spcPct val="80000"/>
              </a:lnSpc>
            </a:pPr>
            <a:r>
              <a:rPr lang="lt-LT" sz="1800" dirty="0">
                <a:solidFill>
                  <a:schemeClr val="bg1"/>
                </a:solidFill>
                <a:latin typeface="Times New Roman" pitchFamily="18" charset="0"/>
              </a:rPr>
              <a:t>1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 pagrindinė mokykla,</a:t>
            </a:r>
            <a:endParaRPr lang="en-GB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chemeClr val="bg1"/>
                </a:solidFill>
                <a:latin typeface="Times New Roman" pitchFamily="18" charset="0"/>
              </a:rPr>
              <a:t>1 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pagrindinės mokyklos tipo specialioji </a:t>
            </a:r>
            <a:r>
              <a:rPr lang="en-GB" sz="1800" dirty="0" smtClean="0">
                <a:solidFill>
                  <a:schemeClr val="bg1"/>
                </a:solidFill>
                <a:latin typeface="Times New Roman" pitchFamily="18" charset="0"/>
              </a:rPr>
              <a:t>mokykla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,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2 progimnazijos,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5 gimnazijos, 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1 suaugusiųjų ir jaunimo mokymo centras, 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 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2 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mokyklų skyriai (ikimokyklinio/pradinio ugdymo),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4 neformalųjį švietimą teikiančios įstaigos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Savivaldybės teritorijoje veikia:</a:t>
            </a:r>
          </a:p>
          <a:p>
            <a:pPr>
              <a:lnSpc>
                <a:spcPct val="80000"/>
              </a:lnSpc>
            </a:pP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Rokiškio 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technologijos, verslo ir žemės ūkio mokykla</a:t>
            </a:r>
            <a:r>
              <a:rPr lang="lt-LT" sz="1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(joje rengiami automobilių mechanikai, 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apdailininkai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 (statybininkai), siuvėjai, sekretoriai, suvirintojai, statybos verslo paslaugų teikėjai, technikos šaltkalviai remontininkai, žemės ūkio gamybos verslo darbininkai; apskaitininkai  kasininkai, dailiųjų tekstilės dirbinių gamintojai, elektros įrenginių montuotojai, kompiuterinio projektavimo operatoriai, mūrininko betonuotojo, metalo apdirbimo staklininkai, automobilių kėbulo </a:t>
            </a:r>
            <a:r>
              <a:rPr lang="lt-LT" sz="1800" dirty="0" err="1" smtClean="0">
                <a:solidFill>
                  <a:schemeClr val="bg1"/>
                </a:solidFill>
                <a:latin typeface="Times New Roman" pitchFamily="18" charset="0"/>
              </a:rPr>
              <a:t>remontininka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</a:rPr>
              <a:t>, elektroninės prekybos agentai ), socialinio darbuotojo padėjėjai ir kt. </a:t>
            </a:r>
            <a:r>
              <a:rPr lang="lt-LT" sz="1800" dirty="0">
                <a:solidFill>
                  <a:schemeClr val="bg1"/>
                </a:solidFill>
                <a:latin typeface="Times New Roman" pitchFamily="18" charset="0"/>
              </a:rPr>
              <a:t>Detalesnė informacija </a:t>
            </a:r>
            <a:r>
              <a:rPr lang="lt-LT" sz="1800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https://www.tvzum.rokiskis.lm.lt/?</a:t>
            </a:r>
            <a:r>
              <a:rPr lang="lt-LT" sz="1800" dirty="0" smtClean="0">
                <a:solidFill>
                  <a:schemeClr val="bg1"/>
                </a:solidFill>
                <a:latin typeface="Times New Roman" pitchFamily="18" charset="0"/>
                <a:hlinkClick r:id="rId2"/>
              </a:rPr>
              <a:t>page_id=138</a:t>
            </a:r>
            <a:endParaRPr lang="lt-LT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lt-LT" sz="18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2689</TotalTime>
  <Words>10</Words>
  <Application>Microsoft Office PowerPoint</Application>
  <PresentationFormat>Demonstracija ekrane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Švietimas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140</cp:revision>
  <dcterms:created xsi:type="dcterms:W3CDTF">2005-04-29T11:00:01Z</dcterms:created>
  <dcterms:modified xsi:type="dcterms:W3CDTF">2020-02-06T08:50:32Z</dcterms:modified>
</cp:coreProperties>
</file>